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20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4" y="9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8760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442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6705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917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5928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887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1337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2484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596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1797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638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09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9577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053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32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4044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10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2724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  <p:sldLayoutId id="2147483980" r:id="rId15"/>
    <p:sldLayoutId id="2147483981" r:id="rId16"/>
    <p:sldLayoutId id="214748398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7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7" Type="http://schemas.openxmlformats.org/officeDocument/2006/relationships/image" Target="../media/image7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7" Type="http://schemas.openxmlformats.org/officeDocument/2006/relationships/image" Target="../media/image7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91575" y="3362325"/>
            <a:ext cx="8114475" cy="2895600"/>
          </a:xfrm>
        </p:spPr>
        <p:txBody>
          <a:bodyPr>
            <a:noAutofit/>
          </a:bodyPr>
          <a:lstStyle/>
          <a:p>
            <a: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  <a:t/>
            </a:r>
            <a:b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</a:br>
            <a:r>
              <a:rPr lang="es-MX" sz="6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LA PRIMERA ASOCIACIÓN DE CULTURISMO COMPETITIVO ORIGINAL</a:t>
            </a:r>
            <a:endParaRPr lang="es-MX" sz="6000" dirty="0">
              <a:solidFill>
                <a:schemeClr val="accent1">
                  <a:lumMod val="60000"/>
                  <a:lumOff val="40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91" y="1203418"/>
            <a:ext cx="6653968" cy="149841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0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2052643"/>
            <a:ext cx="8201630" cy="3862387"/>
          </a:xfrm>
        </p:spPr>
        <p:txBody>
          <a:bodyPr>
            <a:normAutofit/>
          </a:bodyPr>
          <a:lstStyle/>
          <a:p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600" dirty="0" smtClean="0">
                <a:latin typeface="Arial Narrow" panose="020B0606020202030204" pitchFamily="34" charset="0"/>
              </a:rPr>
              <a:t> es la primera y original asociación competitiva de culturismo, formado en 1948.</a:t>
            </a:r>
          </a:p>
          <a:p>
            <a:endParaRPr lang="es-MX" dirty="0">
              <a:latin typeface="Arial Narrow" panose="020B0606020202030204" pitchFamily="34" charset="0"/>
            </a:endParaRPr>
          </a:p>
          <a:p>
            <a:r>
              <a:rPr lang="es-MX" sz="3600" dirty="0" smtClean="0">
                <a:latin typeface="Arial Narrow" panose="020B0606020202030204" pitchFamily="34" charset="0"/>
              </a:rPr>
              <a:t>El primer concurso de </a:t>
            </a:r>
            <a:r>
              <a:rPr lang="es-MX" sz="3600" dirty="0" err="1" smtClean="0">
                <a:latin typeface="Arial Narrow" panose="020B0606020202030204" pitchFamily="34" charset="0"/>
              </a:rPr>
              <a:t>Mr</a:t>
            </a:r>
            <a:r>
              <a:rPr lang="es-MX" sz="3600" dirty="0" smtClean="0">
                <a:latin typeface="Arial Narrow" panose="020B0606020202030204" pitchFamily="34" charset="0"/>
              </a:rPr>
              <a:t> </a:t>
            </a:r>
            <a:r>
              <a:rPr lang="es-MX" sz="3600" dirty="0" err="1" smtClean="0">
                <a:latin typeface="Arial Narrow" panose="020B0606020202030204" pitchFamily="34" charset="0"/>
              </a:rPr>
              <a:t>Universe</a:t>
            </a:r>
            <a:r>
              <a:rPr lang="es-MX" sz="3600" dirty="0" smtClean="0">
                <a:latin typeface="Arial Narrow" panose="020B0606020202030204" pitchFamily="34" charset="0"/>
              </a:rPr>
              <a:t> de 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600" dirty="0" smtClean="0">
                <a:latin typeface="Arial Narrow" panose="020B0606020202030204" pitchFamily="34" charset="0"/>
              </a:rPr>
              <a:t> fue ganado por </a:t>
            </a:r>
            <a:r>
              <a:rPr lang="es-MX" sz="3600" dirty="0" err="1" smtClean="0">
                <a:latin typeface="Arial Narrow" panose="020B0606020202030204" pitchFamily="34" charset="0"/>
              </a:rPr>
              <a:t>Jhon</a:t>
            </a:r>
            <a:r>
              <a:rPr lang="es-MX" sz="3600" dirty="0" smtClean="0">
                <a:latin typeface="Arial Narrow" panose="020B0606020202030204" pitchFamily="34" charset="0"/>
              </a:rPr>
              <a:t> </a:t>
            </a:r>
            <a:r>
              <a:rPr lang="es-MX" sz="3600" dirty="0" err="1" smtClean="0">
                <a:latin typeface="Arial Narrow" panose="020B0606020202030204" pitchFamily="34" charset="0"/>
              </a:rPr>
              <a:t>Grimek</a:t>
            </a:r>
            <a:r>
              <a:rPr lang="es-MX" sz="3600" dirty="0">
                <a:latin typeface="Arial Narrow" panose="020B0606020202030204" pitchFamily="34" charset="0"/>
              </a:rPr>
              <a:t>.</a:t>
            </a:r>
          </a:p>
        </p:txBody>
      </p:sp>
      <p:sp>
        <p:nvSpPr>
          <p:cNvPr id="4" name="AutoShape 2" descr="Resultado de imagen para john Grimek 1948"/>
          <p:cNvSpPr>
            <a:spLocks noChangeAspect="1" noChangeArrowheads="1"/>
          </p:cNvSpPr>
          <p:nvPr/>
        </p:nvSpPr>
        <p:spPr bwMode="auto">
          <a:xfrm>
            <a:off x="155575" y="-16524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607" y="2409027"/>
            <a:ext cx="2134118" cy="343629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HISTORIA</a:t>
            </a:r>
            <a:endParaRPr lang="es-MX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774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6936" y="2216048"/>
            <a:ext cx="6696680" cy="3999026"/>
          </a:xfrm>
        </p:spPr>
        <p:txBody>
          <a:bodyPr>
            <a:normAutofit/>
          </a:bodyPr>
          <a:lstStyle/>
          <a:p>
            <a:r>
              <a:rPr lang="es-MX" sz="3200" dirty="0" smtClean="0">
                <a:latin typeface="Arial Narrow" panose="020B0606020202030204" pitchFamily="34" charset="0"/>
              </a:rPr>
              <a:t>La 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200" dirty="0" smtClean="0">
                <a:latin typeface="Arial Narrow" panose="020B0606020202030204" pitchFamily="34" charset="0"/>
              </a:rPr>
              <a:t> continuo en 1950 siendo ganada por Steve </a:t>
            </a:r>
            <a:r>
              <a:rPr lang="es-MX" sz="3200" dirty="0" err="1" smtClean="0">
                <a:latin typeface="Arial Narrow" panose="020B0606020202030204" pitchFamily="34" charset="0"/>
              </a:rPr>
              <a:t>Reeves</a:t>
            </a:r>
            <a:r>
              <a:rPr lang="es-MX" sz="3200" dirty="0" smtClean="0">
                <a:latin typeface="Arial Narrow" panose="020B0606020202030204" pitchFamily="34" charset="0"/>
              </a:rPr>
              <a:t>, que realizo mas de 30 películas de Hércules. </a:t>
            </a:r>
            <a:endParaRPr lang="es-MX" sz="3200" dirty="0">
              <a:latin typeface="Arial Narrow" panose="020B0606020202030204" pitchFamily="34" charset="0"/>
            </a:endParaRPr>
          </a:p>
          <a:p>
            <a:r>
              <a:rPr lang="es-MX" sz="3200" dirty="0" smtClean="0">
                <a:latin typeface="Arial Narrow" panose="020B0606020202030204" pitchFamily="34" charset="0"/>
              </a:rPr>
              <a:t>Los mejores culturistas que ganaron el titulo de </a:t>
            </a:r>
            <a:r>
              <a:rPr lang="es-MX" sz="3200" dirty="0" err="1" smtClean="0">
                <a:latin typeface="Arial Narrow" panose="020B0606020202030204" pitchFamily="34" charset="0"/>
              </a:rPr>
              <a:t>Mr</a:t>
            </a:r>
            <a:r>
              <a:rPr lang="es-MX" sz="3200" dirty="0" smtClean="0">
                <a:latin typeface="Arial Narrow" panose="020B0606020202030204" pitchFamily="34" charset="0"/>
              </a:rPr>
              <a:t> </a:t>
            </a:r>
            <a:r>
              <a:rPr lang="es-MX" sz="3200" dirty="0" err="1" smtClean="0">
                <a:latin typeface="Arial Narrow" panose="020B0606020202030204" pitchFamily="34" charset="0"/>
              </a:rPr>
              <a:t>Universe</a:t>
            </a:r>
            <a:r>
              <a:rPr lang="es-MX" sz="3200" dirty="0" smtClean="0">
                <a:latin typeface="Arial Narrow" panose="020B0606020202030204" pitchFamily="34" charset="0"/>
              </a:rPr>
              <a:t> incluyen a </a:t>
            </a:r>
            <a:r>
              <a:rPr lang="es-MX" sz="3200" dirty="0" err="1" smtClean="0">
                <a:latin typeface="Arial Narrow" panose="020B0606020202030204" pitchFamily="34" charset="0"/>
              </a:rPr>
              <a:t>Reg</a:t>
            </a:r>
            <a:r>
              <a:rPr lang="es-MX" sz="3200" dirty="0" smtClean="0">
                <a:latin typeface="Arial Narrow" panose="020B0606020202030204" pitchFamily="34" charset="0"/>
              </a:rPr>
              <a:t> Park, Bill Pearl y </a:t>
            </a:r>
            <a:r>
              <a:rPr lang="es-MX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Schwarzenegger</a:t>
            </a:r>
            <a:r>
              <a:rPr lang="es-MX" sz="3200" dirty="0" smtClean="0">
                <a:latin typeface="Arial Narrow" panose="020B0606020202030204" pitchFamily="34" charset="0"/>
              </a:rPr>
              <a:t> (4 veces ganador).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57"/>
          <a:stretch/>
        </p:blipFill>
        <p:spPr>
          <a:xfrm>
            <a:off x="7814470" y="318979"/>
            <a:ext cx="1611309" cy="28765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673" y="3365604"/>
            <a:ext cx="1339612" cy="259397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7" r="9242"/>
          <a:stretch/>
        </p:blipFill>
        <p:spPr>
          <a:xfrm>
            <a:off x="8681910" y="3365603"/>
            <a:ext cx="1200151" cy="259397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686" y="3365602"/>
            <a:ext cx="1471081" cy="259397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HISTORIA</a:t>
            </a:r>
            <a:endParaRPr lang="es-MX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08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6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32795" y="638176"/>
            <a:ext cx="8106380" cy="5143500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s-MX" sz="3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Schwarzenegger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comenzó a entrenar con pesas cuando tenía quince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años.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G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el título de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 Mr. 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Universo en 1967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ncadenó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siete victorias en la competición de </a:t>
            </a:r>
            <a:r>
              <a:rPr lang="es-MX" sz="3600" dirty="0" err="1">
                <a:effectLst/>
                <a:latin typeface="Arial Narrow" panose="020B0606020202030204" pitchFamily="34" charset="0"/>
              </a:rPr>
              <a:t>Mister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 Olympia entre 1970 y 1980. Sigue siendo un icono de este deporte y ha escrito varios libros y artículos sobre su práctica.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Es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ampliamente reconocido como uno de los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fisicoculturistas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más importantes de todos los tiempos y su embajador más carismático.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7" r="19283"/>
          <a:stretch/>
        </p:blipFill>
        <p:spPr>
          <a:xfrm>
            <a:off x="8610601" y="866776"/>
            <a:ext cx="28575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95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7031" y="1580050"/>
            <a:ext cx="5807289" cy="4355118"/>
          </a:xfr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 </a:t>
            </a:r>
            <a:r>
              <a:rPr lang="es-MX" sz="3600" dirty="0" smtClean="0">
                <a:latin typeface="Arial Narrow" panose="020B0606020202030204" pitchFamily="34" charset="0"/>
              </a:rPr>
              <a:t>MR UNIVERSE</a:t>
            </a:r>
            <a:endParaRPr lang="es-MX" sz="36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39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EN LA ACTUALIDAD</a:t>
            </a:r>
            <a:endParaRPr lang="es-MX" dirty="0">
              <a:latin typeface="Arial Narrow" panose="020B060602020203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2043973"/>
            <a:ext cx="10353762" cy="4058751"/>
          </a:xfrm>
        </p:spPr>
        <p:txBody>
          <a:bodyPr>
            <a:normAutofit/>
          </a:bodyPr>
          <a:lstStyle/>
          <a:p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The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NABBA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Universe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, Uno de los concursos más grandes e históricos se llevó a cabo el pasado fin de semana (10 de noviembre de 2018) en Birmingham, Reino Unido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Este año la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 celebró su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70 aniversario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A lo largo de estos años, algunos de los mejores culturistas que han pisado la etapa de culturismo compitieron en este evento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Atletas como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Arnold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Schwarzenegger, Lou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Ferrigno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, Frank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Zane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son solo algunas de las leyendas que compitieron con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</a:t>
            </a:r>
          </a:p>
          <a:p>
            <a:pPr marL="36900" indent="0">
              <a:buNone/>
            </a:pPr>
            <a:endParaRPr lang="es-MX" sz="2400" dirty="0">
              <a:latin typeface="Arial Narrow" panose="020B060602020203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74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5400" dirty="0" smtClean="0">
                <a:latin typeface="Arial Narrow" panose="020B0606020202030204" pitchFamily="34" charset="0"/>
              </a:rPr>
              <a:t>DAVID CARRAZCO</a:t>
            </a:r>
            <a:endParaRPr lang="es-MX" sz="3600" dirty="0">
              <a:latin typeface="Arial Narrow" panose="020B060602020203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558" y="1590701"/>
            <a:ext cx="4654236" cy="465423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555" y="1590701"/>
            <a:ext cx="3292241" cy="493450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21" y="1590701"/>
            <a:ext cx="2490107" cy="512433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720" y="1580050"/>
            <a:ext cx="3373907" cy="5056909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9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2" presetClass="exit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1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600"/>
                            </p:stCondLst>
                            <p:childTnLst>
                              <p:par>
                                <p:cTn id="22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1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600"/>
                            </p:stCondLst>
                            <p:childTnLst>
                              <p:par>
                                <p:cTn id="30" presetID="21" presetClass="exit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600"/>
                            </p:stCondLst>
                            <p:childTnLst>
                              <p:par>
                                <p:cTn id="3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3600"/>
                            </p:stCondLst>
                            <p:childTnLst>
                              <p:par>
                                <p:cTn id="40" presetID="16" presetClass="exit" presetSubtype="2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878" y="1580050"/>
            <a:ext cx="7553019" cy="475210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806" y="1580050"/>
            <a:ext cx="3977739" cy="497217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123" y="1580050"/>
            <a:ext cx="3421103" cy="505076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575" y="1522583"/>
            <a:ext cx="3248287" cy="490307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9632264" y="388564"/>
            <a:ext cx="1231663" cy="1134019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s-MX" sz="5400" dirty="0">
                <a:latin typeface="Arial Narrow" panose="020B0606020202030204" pitchFamily="34" charset="0"/>
              </a:rPr>
              <a:t>K</a:t>
            </a:r>
            <a:r>
              <a:rPr lang="es-MX" sz="5400" dirty="0" smtClean="0">
                <a:latin typeface="Arial Narrow" panose="020B0606020202030204" pitchFamily="34" charset="0"/>
              </a:rPr>
              <a:t>ARMEN GARCIA</a:t>
            </a:r>
            <a:endParaRPr lang="es-MX" sz="5400" dirty="0">
              <a:latin typeface="Arial Narrow" panose="020B0606020202030204" pitchFamily="34" charset="0"/>
            </a:endParaRPr>
          </a:p>
        </p:txBody>
      </p:sp>
      <p:sp>
        <p:nvSpPr>
          <p:cNvPr id="13" name="Marcador de contenido 2"/>
          <p:cNvSpPr>
            <a:spLocks noGrp="1"/>
          </p:cNvSpPr>
          <p:nvPr>
            <p:ph idx="1"/>
          </p:nvPr>
        </p:nvSpPr>
        <p:spPr>
          <a:xfrm>
            <a:off x="6310804" y="3008484"/>
            <a:ext cx="3067324" cy="1291738"/>
          </a:xfrm>
        </p:spPr>
        <p:txBody>
          <a:bodyPr>
            <a:normAutofit/>
          </a:bodyPr>
          <a:lstStyle/>
          <a:p>
            <a:r>
              <a:rPr lang="es-MX" sz="2800" dirty="0" smtClean="0">
                <a:effectLst/>
                <a:latin typeface="Arial Narrow" panose="020B0606020202030204" pitchFamily="34" charset="0"/>
              </a:rPr>
              <a:t>Atleta Pro Bikini</a:t>
            </a:r>
            <a:endParaRPr lang="es-MX" sz="2800" dirty="0" smtClean="0">
              <a:effectLst/>
              <a:latin typeface="Arial Narrow" panose="020B0606020202030204" pitchFamily="34" charset="0"/>
            </a:endParaRPr>
          </a:p>
          <a:p>
            <a:r>
              <a:rPr lang="es-MX" sz="2800" dirty="0" smtClean="0">
                <a:effectLst/>
                <a:latin typeface="Arial Narrow" panose="020B0606020202030204" pitchFamily="34" charset="0"/>
              </a:rPr>
              <a:t>Atleta Pro Sport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pPr marL="36900" indent="0">
              <a:buNone/>
            </a:pPr>
            <a:endParaRPr lang="es-MX" sz="2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71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5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50"/>
                            </p:stCondLst>
                            <p:childTnLst>
                              <p:par>
                                <p:cTn id="21" presetID="14" presetClass="exit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550"/>
                            </p:stCondLst>
                            <p:childTnLst>
                              <p:par>
                                <p:cTn id="2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550"/>
                            </p:stCondLst>
                            <p:childTnLst>
                              <p:par>
                                <p:cTn id="42" presetID="42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3550"/>
                            </p:stCondLst>
                            <p:childTnLst>
                              <p:par>
                                <p:cTn id="4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55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605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6550"/>
                            </p:stCondLst>
                            <p:childTnLst>
                              <p:par>
                                <p:cTn id="60" presetID="6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Pizarra</Template>
  <TotalTime>368</TotalTime>
  <Words>187</Words>
  <Application>Microsoft Office PowerPoint</Application>
  <PresentationFormat>Panorámica</PresentationFormat>
  <Paragraphs>18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 Narrow</vt:lpstr>
      <vt:lpstr>Calisto MT</vt:lpstr>
      <vt:lpstr>Trebuchet MS</vt:lpstr>
      <vt:lpstr>Wingdings 2</vt:lpstr>
      <vt:lpstr>Pizarra</vt:lpstr>
      <vt:lpstr> LA PRIMERA ASOCIACIÓN DE CULTURISMO COMPETITIVO ORIGINAL</vt:lpstr>
      <vt:lpstr>NABBA HISTORIA</vt:lpstr>
      <vt:lpstr>NABBA HISTORIA</vt:lpstr>
      <vt:lpstr>Presentación de PowerPoint</vt:lpstr>
      <vt:lpstr>NABBA MR UNIVERSE</vt:lpstr>
      <vt:lpstr>NABBA EN LA ACTUALIDAD</vt:lpstr>
      <vt:lpstr>DAVID CARRAZCO</vt:lpstr>
      <vt:lpstr>KARMEN GARCIA</vt:lpstr>
    </vt:vector>
  </TitlesOfParts>
  <Company>AT&amp;T Comunicaciones Digitales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NABBA LA PRIMERA ASOCIACIÓN DE CULTURISMO COMPETITIVO ORIGINAL</dc:title>
  <dc:creator>Gomez Flores, Abraham Rager</dc:creator>
  <cp:lastModifiedBy>Gomez Flores, Abraham Rager</cp:lastModifiedBy>
  <cp:revision>29</cp:revision>
  <dcterms:created xsi:type="dcterms:W3CDTF">2019-02-12T02:57:58Z</dcterms:created>
  <dcterms:modified xsi:type="dcterms:W3CDTF">2019-02-14T06:54:20Z</dcterms:modified>
</cp:coreProperties>
</file>

<file path=docProps/thumbnail.jpeg>
</file>